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1879263" cy="1367948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81"/>
  </p:normalViewPr>
  <p:slideViewPr>
    <p:cSldViewPr snapToGrid="0" snapToObjects="1">
      <p:cViewPr>
        <p:scale>
          <a:sx n="66" d="100"/>
          <a:sy n="66" d="100"/>
        </p:scale>
        <p:origin x="2144" y="-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089150" y="1143000"/>
            <a:ext cx="2679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9150" y="1143000"/>
            <a:ext cx="2679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dirty="0">
                <a:latin typeface="Arial"/>
                <a:ea typeface="Arial"/>
                <a:cs typeface="Arial"/>
                <a:sym typeface="Arial"/>
              </a:rPr>
              <a:t>Please cite as: </a:t>
            </a:r>
            <a:r>
              <a:rPr lang="en-GB" sz="1100" dirty="0" err="1">
                <a:latin typeface="Arial"/>
                <a:ea typeface="Arial"/>
                <a:cs typeface="Arial"/>
                <a:sym typeface="Arial"/>
              </a:rPr>
              <a:t>Haddaway</a:t>
            </a:r>
            <a:r>
              <a:rPr lang="en-GB" sz="1100" dirty="0">
                <a:latin typeface="Arial"/>
                <a:ea typeface="Arial"/>
                <a:cs typeface="Arial"/>
                <a:sym typeface="Arial"/>
              </a:rPr>
              <a:t> NR, </a:t>
            </a:r>
            <a:r>
              <a:rPr lang="en-GB" sz="1100" dirty="0" err="1">
                <a:latin typeface="Arial"/>
                <a:ea typeface="Arial"/>
                <a:cs typeface="Arial"/>
                <a:sym typeface="Arial"/>
              </a:rPr>
              <a:t>Macura</a:t>
            </a:r>
            <a:r>
              <a:rPr lang="en-GB" sz="1100" dirty="0">
                <a:latin typeface="Arial"/>
                <a:ea typeface="Arial"/>
                <a:cs typeface="Arial"/>
                <a:sym typeface="Arial"/>
              </a:rPr>
              <a:t> B, Whaley P, and </a:t>
            </a:r>
            <a:r>
              <a:rPr lang="en-GB" sz="1100" dirty="0" err="1">
                <a:latin typeface="Arial"/>
                <a:ea typeface="Arial"/>
                <a:cs typeface="Arial"/>
                <a:sym typeface="Arial"/>
              </a:rPr>
              <a:t>Pullin</a:t>
            </a:r>
            <a:r>
              <a:rPr lang="en-GB" sz="1100" dirty="0">
                <a:latin typeface="Arial"/>
                <a:ea typeface="Arial"/>
                <a:cs typeface="Arial"/>
                <a:sym typeface="Arial"/>
              </a:rPr>
              <a:t> AS. 2017. ROSES flow diagram for systematic maps. Version 1.0. DOI: 10.6084/m9.figshare.6085940</a:t>
            </a:r>
            <a:endParaRPr sz="1100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i="1" dirty="0">
              <a:solidFill>
                <a:srgbClr val="000000"/>
              </a:solidFill>
            </a:endParaRPr>
          </a:p>
        </p:txBody>
      </p:sp>
      <p:sp>
        <p:nvSpPr>
          <p:cNvPr id="87" name="Google Shape;87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890945" y="2238751"/>
            <a:ext cx="10097400" cy="4762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795"/>
              <a:buFont typeface="Calibri"/>
              <a:buNone/>
              <a:defRPr sz="7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484908" y="7184899"/>
            <a:ext cx="8909400" cy="3302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299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598"/>
              <a:buFont typeface="Arial"/>
              <a:buNone/>
              <a:defRPr sz="25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None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079"/>
              <a:buFont typeface="Arial"/>
              <a:buNone/>
              <a:defRPr sz="207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079"/>
              <a:buFont typeface="Arial"/>
              <a:buNone/>
              <a:defRPr sz="207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079"/>
              <a:buFont typeface="Arial"/>
              <a:buNone/>
              <a:defRPr sz="207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079"/>
              <a:buFont typeface="Arial"/>
              <a:buNone/>
              <a:defRPr sz="207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079"/>
              <a:buFont typeface="Arial"/>
              <a:buNone/>
              <a:defRPr sz="207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079"/>
              <a:buFont typeface="Arial"/>
              <a:buNone/>
              <a:defRPr sz="207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16699" y="12678861"/>
            <a:ext cx="2672700" cy="728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935006" y="12678861"/>
            <a:ext cx="4009200" cy="728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389730" y="12678861"/>
            <a:ext cx="2672700" cy="728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16700" y="728309"/>
            <a:ext cx="10245900" cy="2644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16"/>
              <a:buFont typeface="Calibri"/>
              <a:buNone/>
              <a:defRPr sz="57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1599895" y="2858300"/>
            <a:ext cx="8679438" cy="102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59549" algn="l" rtl="0">
              <a:lnSpc>
                <a:spcPct val="90000"/>
              </a:lnSpc>
              <a:spcBef>
                <a:spcPts val="1299"/>
              </a:spcBef>
              <a:spcAft>
                <a:spcPts val="0"/>
              </a:spcAft>
              <a:buClr>
                <a:schemeClr val="dk1"/>
              </a:buClr>
              <a:buSzPts val="3637"/>
              <a:buFont typeface="Arial"/>
              <a:buChar char="•"/>
              <a:defRPr sz="363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659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Char char="•"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3572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598"/>
              <a:buFont typeface="Arial"/>
              <a:buChar char="•"/>
              <a:defRPr sz="25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16699" y="12678861"/>
            <a:ext cx="2672700" cy="728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935006" y="12678861"/>
            <a:ext cx="4009200" cy="728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389730" y="12678861"/>
            <a:ext cx="2672700" cy="728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3985469" y="5244003"/>
            <a:ext cx="11592793" cy="256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16"/>
              <a:buFont typeface="Calibri"/>
              <a:buNone/>
              <a:defRPr sz="57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-1211790" y="2756703"/>
            <a:ext cx="11592793" cy="75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59549" algn="l" rtl="0">
              <a:lnSpc>
                <a:spcPct val="90000"/>
              </a:lnSpc>
              <a:spcBef>
                <a:spcPts val="1299"/>
              </a:spcBef>
              <a:spcAft>
                <a:spcPts val="0"/>
              </a:spcAft>
              <a:buClr>
                <a:schemeClr val="dk1"/>
              </a:buClr>
              <a:buSzPts val="3637"/>
              <a:buFont typeface="Arial"/>
              <a:buChar char="•"/>
              <a:defRPr sz="363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659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Char char="•"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3572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598"/>
              <a:buFont typeface="Arial"/>
              <a:buChar char="•"/>
              <a:defRPr sz="25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16699" y="12678861"/>
            <a:ext cx="2672700" cy="728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935006" y="12678861"/>
            <a:ext cx="4009200" cy="728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389730" y="12678861"/>
            <a:ext cx="2672700" cy="728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16700" y="728309"/>
            <a:ext cx="10245900" cy="2644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16"/>
              <a:buFont typeface="Calibri"/>
              <a:buNone/>
              <a:defRPr sz="57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16700" y="3641531"/>
            <a:ext cx="10245900" cy="8679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59549" algn="l" rtl="0">
              <a:lnSpc>
                <a:spcPct val="90000"/>
              </a:lnSpc>
              <a:spcBef>
                <a:spcPts val="1299"/>
              </a:spcBef>
              <a:spcAft>
                <a:spcPts val="0"/>
              </a:spcAft>
              <a:buClr>
                <a:schemeClr val="dk1"/>
              </a:buClr>
              <a:buSzPts val="3637"/>
              <a:buFont typeface="Arial"/>
              <a:buChar char="•"/>
              <a:defRPr sz="363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659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Char char="•"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3572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598"/>
              <a:buFont typeface="Arial"/>
              <a:buChar char="•"/>
              <a:defRPr sz="25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16699" y="12678861"/>
            <a:ext cx="2672700" cy="728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935006" y="12678861"/>
            <a:ext cx="4009200" cy="728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389730" y="12678861"/>
            <a:ext cx="2672700" cy="728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810513" y="3410377"/>
            <a:ext cx="10245900" cy="5690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795"/>
              <a:buFont typeface="Calibri"/>
              <a:buNone/>
              <a:defRPr sz="7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810513" y="9154494"/>
            <a:ext cx="10245900" cy="2992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299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rgbClr val="888888"/>
              </a:buClr>
              <a:buSzPts val="2598"/>
              <a:buFont typeface="Arial"/>
              <a:buNone/>
              <a:defRPr sz="259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rgbClr val="888888"/>
              </a:buClr>
              <a:buSzPts val="2338"/>
              <a:buFont typeface="Arial"/>
              <a:buNone/>
              <a:defRPr sz="233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rgbClr val="888888"/>
              </a:buClr>
              <a:buSzPts val="2079"/>
              <a:buFont typeface="Arial"/>
              <a:buNone/>
              <a:defRPr sz="20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rgbClr val="888888"/>
              </a:buClr>
              <a:buSzPts val="2079"/>
              <a:buFont typeface="Arial"/>
              <a:buNone/>
              <a:defRPr sz="20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rgbClr val="888888"/>
              </a:buClr>
              <a:buSzPts val="2079"/>
              <a:buFont typeface="Arial"/>
              <a:buNone/>
              <a:defRPr sz="20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rgbClr val="888888"/>
              </a:buClr>
              <a:buSzPts val="2079"/>
              <a:buFont typeface="Arial"/>
              <a:buNone/>
              <a:defRPr sz="20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rgbClr val="888888"/>
              </a:buClr>
              <a:buSzPts val="2079"/>
              <a:buFont typeface="Arial"/>
              <a:buNone/>
              <a:defRPr sz="20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rgbClr val="888888"/>
              </a:buClr>
              <a:buSzPts val="2079"/>
              <a:buFont typeface="Arial"/>
              <a:buNone/>
              <a:defRPr sz="20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816699" y="12678861"/>
            <a:ext cx="2672700" cy="728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935006" y="12678861"/>
            <a:ext cx="4009200" cy="728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8389730" y="12678861"/>
            <a:ext cx="2672700" cy="728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816700" y="728309"/>
            <a:ext cx="10245900" cy="2644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16"/>
              <a:buFont typeface="Calibri"/>
              <a:buNone/>
              <a:defRPr sz="57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816699" y="3641531"/>
            <a:ext cx="5048700" cy="8679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59549" algn="l" rtl="0">
              <a:lnSpc>
                <a:spcPct val="90000"/>
              </a:lnSpc>
              <a:spcBef>
                <a:spcPts val="1299"/>
              </a:spcBef>
              <a:spcAft>
                <a:spcPts val="0"/>
              </a:spcAft>
              <a:buClr>
                <a:schemeClr val="dk1"/>
              </a:buClr>
              <a:buSzPts val="3637"/>
              <a:buFont typeface="Arial"/>
              <a:buChar char="•"/>
              <a:defRPr sz="363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659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Char char="•"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3572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598"/>
              <a:buFont typeface="Arial"/>
              <a:buChar char="•"/>
              <a:defRPr sz="25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6013877" y="3641531"/>
            <a:ext cx="5048700" cy="8679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59549" algn="l" rtl="0">
              <a:lnSpc>
                <a:spcPct val="90000"/>
              </a:lnSpc>
              <a:spcBef>
                <a:spcPts val="1299"/>
              </a:spcBef>
              <a:spcAft>
                <a:spcPts val="0"/>
              </a:spcAft>
              <a:buClr>
                <a:schemeClr val="dk1"/>
              </a:buClr>
              <a:buSzPts val="3637"/>
              <a:buFont typeface="Arial"/>
              <a:buChar char="•"/>
              <a:defRPr sz="363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659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Char char="•"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3572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598"/>
              <a:buFont typeface="Arial"/>
              <a:buChar char="•"/>
              <a:defRPr sz="25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816699" y="12678861"/>
            <a:ext cx="2672700" cy="728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935006" y="12678861"/>
            <a:ext cx="4009200" cy="728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389730" y="12678861"/>
            <a:ext cx="2672700" cy="728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818247" y="728309"/>
            <a:ext cx="10245900" cy="2644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16"/>
              <a:buFont typeface="Calibri"/>
              <a:buNone/>
              <a:defRPr sz="57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818248" y="3353375"/>
            <a:ext cx="5025600" cy="1643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299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598"/>
              <a:buFont typeface="Arial"/>
              <a:buNone/>
              <a:defRPr sz="259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None/>
              <a:defRPr sz="233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079"/>
              <a:buFont typeface="Arial"/>
              <a:buNone/>
              <a:defRPr sz="2079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079"/>
              <a:buFont typeface="Arial"/>
              <a:buNone/>
              <a:defRPr sz="2079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079"/>
              <a:buFont typeface="Arial"/>
              <a:buNone/>
              <a:defRPr sz="2079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079"/>
              <a:buFont typeface="Arial"/>
              <a:buNone/>
              <a:defRPr sz="2079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079"/>
              <a:buFont typeface="Arial"/>
              <a:buNone/>
              <a:defRPr sz="2079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079"/>
              <a:buFont typeface="Arial"/>
              <a:buNone/>
              <a:defRPr sz="2079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818248" y="4996813"/>
            <a:ext cx="5025600" cy="7349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59549" algn="l" rtl="0">
              <a:lnSpc>
                <a:spcPct val="90000"/>
              </a:lnSpc>
              <a:spcBef>
                <a:spcPts val="1299"/>
              </a:spcBef>
              <a:spcAft>
                <a:spcPts val="0"/>
              </a:spcAft>
              <a:buClr>
                <a:schemeClr val="dk1"/>
              </a:buClr>
              <a:buSzPts val="3637"/>
              <a:buFont typeface="Arial"/>
              <a:buChar char="•"/>
              <a:defRPr sz="363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659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Char char="•"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3572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598"/>
              <a:buFont typeface="Arial"/>
              <a:buChar char="•"/>
              <a:defRPr sz="25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6013878" y="3353375"/>
            <a:ext cx="5050200" cy="1643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299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598"/>
              <a:buFont typeface="Arial"/>
              <a:buNone/>
              <a:defRPr sz="259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None/>
              <a:defRPr sz="233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079"/>
              <a:buFont typeface="Arial"/>
              <a:buNone/>
              <a:defRPr sz="2079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079"/>
              <a:buFont typeface="Arial"/>
              <a:buNone/>
              <a:defRPr sz="2079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079"/>
              <a:buFont typeface="Arial"/>
              <a:buNone/>
              <a:defRPr sz="2079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079"/>
              <a:buFont typeface="Arial"/>
              <a:buNone/>
              <a:defRPr sz="2079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079"/>
              <a:buFont typeface="Arial"/>
              <a:buNone/>
              <a:defRPr sz="2079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079"/>
              <a:buFont typeface="Arial"/>
              <a:buNone/>
              <a:defRPr sz="2079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6013878" y="4996813"/>
            <a:ext cx="5050200" cy="7349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59549" algn="l" rtl="0">
              <a:lnSpc>
                <a:spcPct val="90000"/>
              </a:lnSpc>
              <a:spcBef>
                <a:spcPts val="1299"/>
              </a:spcBef>
              <a:spcAft>
                <a:spcPts val="0"/>
              </a:spcAft>
              <a:buClr>
                <a:schemeClr val="dk1"/>
              </a:buClr>
              <a:buSzPts val="3637"/>
              <a:buFont typeface="Arial"/>
              <a:buChar char="•"/>
              <a:defRPr sz="363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659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Char char="•"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3572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598"/>
              <a:buFont typeface="Arial"/>
              <a:buChar char="•"/>
              <a:defRPr sz="25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816699" y="12678861"/>
            <a:ext cx="2672700" cy="728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935006" y="12678861"/>
            <a:ext cx="4009200" cy="728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389730" y="12678861"/>
            <a:ext cx="2672700" cy="728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816700" y="728309"/>
            <a:ext cx="10245900" cy="2644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16"/>
              <a:buFont typeface="Calibri"/>
              <a:buNone/>
              <a:defRPr sz="57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16699" y="12678861"/>
            <a:ext cx="2672700" cy="728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935006" y="12678861"/>
            <a:ext cx="4009200" cy="728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389730" y="12678861"/>
            <a:ext cx="2672700" cy="728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16699" y="12678861"/>
            <a:ext cx="2672700" cy="728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935006" y="12678861"/>
            <a:ext cx="4009200" cy="728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389730" y="12678861"/>
            <a:ext cx="2672700" cy="728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18246" y="911965"/>
            <a:ext cx="3831300" cy="3191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57"/>
              <a:buFont typeface="Calibri"/>
              <a:buNone/>
              <a:defRPr sz="41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050234" y="1969596"/>
            <a:ext cx="6013800" cy="97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92569" algn="l" rtl="0">
              <a:lnSpc>
                <a:spcPct val="90000"/>
              </a:lnSpc>
              <a:spcBef>
                <a:spcPts val="1299"/>
              </a:spcBef>
              <a:spcAft>
                <a:spcPts val="0"/>
              </a:spcAft>
              <a:buClr>
                <a:schemeClr val="dk1"/>
              </a:buClr>
              <a:buSzPts val="4157"/>
              <a:buFont typeface="Arial"/>
              <a:buChar char="•"/>
              <a:defRPr sz="41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59549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3637"/>
              <a:buFont typeface="Arial"/>
              <a:buChar char="•"/>
              <a:defRPr sz="363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26592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Char char="•"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93572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598"/>
              <a:buFont typeface="Arial"/>
              <a:buChar char="•"/>
              <a:defRPr sz="25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9357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598"/>
              <a:buFont typeface="Arial"/>
              <a:buChar char="•"/>
              <a:defRPr sz="25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9357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598"/>
              <a:buFont typeface="Arial"/>
              <a:buChar char="•"/>
              <a:defRPr sz="25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9357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598"/>
              <a:buFont typeface="Arial"/>
              <a:buChar char="•"/>
              <a:defRPr sz="25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93572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598"/>
              <a:buFont typeface="Arial"/>
              <a:buChar char="•"/>
              <a:defRPr sz="25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93572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598"/>
              <a:buFont typeface="Arial"/>
              <a:buChar char="•"/>
              <a:defRPr sz="25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18246" y="4103846"/>
            <a:ext cx="3831300" cy="7602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299"/>
              </a:spcBef>
              <a:spcAft>
                <a:spcPts val="0"/>
              </a:spcAft>
              <a:buClr>
                <a:schemeClr val="dk1"/>
              </a:buClr>
              <a:buSzPts val="2079"/>
              <a:buFont typeface="Arial"/>
              <a:buNone/>
              <a:defRPr sz="207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1819"/>
              <a:buFont typeface="Arial"/>
              <a:buNone/>
              <a:defRPr sz="18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1559"/>
              <a:buFont typeface="Arial"/>
              <a:buNone/>
              <a:defRPr sz="15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1299"/>
              <a:buFont typeface="Arial"/>
              <a:buNone/>
              <a:defRPr sz="12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1299"/>
              <a:buFont typeface="Arial"/>
              <a:buNone/>
              <a:defRPr sz="12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1299"/>
              <a:buFont typeface="Arial"/>
              <a:buNone/>
              <a:defRPr sz="12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1299"/>
              <a:buFont typeface="Arial"/>
              <a:buNone/>
              <a:defRPr sz="12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1299"/>
              <a:buFont typeface="Arial"/>
              <a:buNone/>
              <a:defRPr sz="12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1299"/>
              <a:buFont typeface="Arial"/>
              <a:buNone/>
              <a:defRPr sz="12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16699" y="12678861"/>
            <a:ext cx="2672700" cy="728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935006" y="12678861"/>
            <a:ext cx="4009200" cy="728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389730" y="12678861"/>
            <a:ext cx="2672700" cy="728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18246" y="911965"/>
            <a:ext cx="3831300" cy="3191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57"/>
              <a:buFont typeface="Calibri"/>
              <a:buNone/>
              <a:defRPr sz="41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050234" y="1969596"/>
            <a:ext cx="6013800" cy="97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299"/>
              </a:spcBef>
              <a:spcAft>
                <a:spcPts val="0"/>
              </a:spcAft>
              <a:buClr>
                <a:schemeClr val="dk1"/>
              </a:buClr>
              <a:buSzPts val="4157"/>
              <a:buFont typeface="Arial"/>
              <a:buNone/>
              <a:defRPr sz="41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3637"/>
              <a:buFont typeface="Arial"/>
              <a:buNone/>
              <a:defRPr sz="363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None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598"/>
              <a:buFont typeface="Arial"/>
              <a:buNone/>
              <a:defRPr sz="25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598"/>
              <a:buFont typeface="Arial"/>
              <a:buNone/>
              <a:defRPr sz="25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598"/>
              <a:buFont typeface="Arial"/>
              <a:buNone/>
              <a:defRPr sz="25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598"/>
              <a:buFont typeface="Arial"/>
              <a:buNone/>
              <a:defRPr sz="25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598"/>
              <a:buFont typeface="Arial"/>
              <a:buNone/>
              <a:defRPr sz="25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598"/>
              <a:buFont typeface="Arial"/>
              <a:buNone/>
              <a:defRPr sz="25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18246" y="4103846"/>
            <a:ext cx="3831300" cy="7602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299"/>
              </a:spcBef>
              <a:spcAft>
                <a:spcPts val="0"/>
              </a:spcAft>
              <a:buClr>
                <a:schemeClr val="dk1"/>
              </a:buClr>
              <a:buSzPts val="2079"/>
              <a:buFont typeface="Arial"/>
              <a:buNone/>
              <a:defRPr sz="207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1819"/>
              <a:buFont typeface="Arial"/>
              <a:buNone/>
              <a:defRPr sz="18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1559"/>
              <a:buFont typeface="Arial"/>
              <a:buNone/>
              <a:defRPr sz="15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1299"/>
              <a:buFont typeface="Arial"/>
              <a:buNone/>
              <a:defRPr sz="12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1299"/>
              <a:buFont typeface="Arial"/>
              <a:buNone/>
              <a:defRPr sz="12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1299"/>
              <a:buFont typeface="Arial"/>
              <a:buNone/>
              <a:defRPr sz="12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1299"/>
              <a:buFont typeface="Arial"/>
              <a:buNone/>
              <a:defRPr sz="12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1299"/>
              <a:buFont typeface="Arial"/>
              <a:buNone/>
              <a:defRPr sz="12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1299"/>
              <a:buFont typeface="Arial"/>
              <a:buNone/>
              <a:defRPr sz="12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16699" y="12678861"/>
            <a:ext cx="2672700" cy="728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935006" y="12678861"/>
            <a:ext cx="4009200" cy="728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389730" y="12678861"/>
            <a:ext cx="2672700" cy="728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16700" y="728309"/>
            <a:ext cx="10245900" cy="2644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716"/>
              <a:buFont typeface="Calibri"/>
              <a:buNone/>
              <a:defRPr sz="57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16700" y="3641531"/>
            <a:ext cx="10245900" cy="8679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59549" algn="l" rtl="0">
              <a:lnSpc>
                <a:spcPct val="90000"/>
              </a:lnSpc>
              <a:spcBef>
                <a:spcPts val="1299"/>
              </a:spcBef>
              <a:spcAft>
                <a:spcPts val="0"/>
              </a:spcAft>
              <a:buClr>
                <a:schemeClr val="dk1"/>
              </a:buClr>
              <a:buSzPts val="3637"/>
              <a:buFont typeface="Arial"/>
              <a:buChar char="•"/>
              <a:defRPr sz="363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659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3118"/>
              <a:buFont typeface="Arial"/>
              <a:buChar char="•"/>
              <a:defRPr sz="31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3572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598"/>
              <a:buFont typeface="Arial"/>
              <a:buChar char="•"/>
              <a:defRPr sz="25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77063" algn="l" rtl="0">
              <a:lnSpc>
                <a:spcPct val="9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ts val="2338"/>
              <a:buFont typeface="Arial"/>
              <a:buChar char="•"/>
              <a:defRPr sz="23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16699" y="12678861"/>
            <a:ext cx="2672700" cy="728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935006" y="12678861"/>
            <a:ext cx="4009200" cy="728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389730" y="12678861"/>
            <a:ext cx="2672700" cy="728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9"/>
              <a:buFont typeface="Arial"/>
              <a:buNone/>
              <a:defRPr sz="155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Agrupar 29"/>
          <p:cNvGrpSpPr/>
          <p:nvPr/>
        </p:nvGrpSpPr>
        <p:grpSpPr>
          <a:xfrm>
            <a:off x="184875" y="252925"/>
            <a:ext cx="11484904" cy="13095970"/>
            <a:chOff x="184875" y="252925"/>
            <a:chExt cx="11484904" cy="13095970"/>
          </a:xfrm>
        </p:grpSpPr>
        <p:cxnSp>
          <p:nvCxnSpPr>
            <p:cNvPr id="89" name="Google Shape;89;p13"/>
            <p:cNvCxnSpPr/>
            <p:nvPr/>
          </p:nvCxnSpPr>
          <p:spPr>
            <a:xfrm>
              <a:off x="184879" y="11276489"/>
              <a:ext cx="11484900" cy="0"/>
            </a:xfrm>
            <a:prstGeom prst="straightConnector1">
              <a:avLst/>
            </a:prstGeom>
            <a:noFill/>
            <a:ln w="38100" cap="flat" cmpd="sng">
              <a:solidFill>
                <a:srgbClr val="BFBFB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91" name="Google Shape;91;p13"/>
            <p:cNvSpPr/>
            <p:nvPr/>
          </p:nvSpPr>
          <p:spPr>
            <a:xfrm>
              <a:off x="184879" y="790328"/>
              <a:ext cx="573900" cy="20229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13"/>
            <p:cNvSpPr txBox="1"/>
            <p:nvPr/>
          </p:nvSpPr>
          <p:spPr>
            <a:xfrm rot="16200000">
              <a:off x="-511607" y="1542767"/>
              <a:ext cx="1966800" cy="51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Searching</a:t>
              </a:r>
              <a:endPara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1314425" y="790327"/>
              <a:ext cx="5007300" cy="1406167"/>
            </a:xfrm>
            <a:prstGeom prst="rect">
              <a:avLst/>
            </a:prstGeom>
            <a:noFill/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Records identified through database searching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(n </a:t>
              </a:r>
              <a:r>
                <a:rPr lang="en-GB" sz="1800" b="0" i="0" u="none" strike="noStrike" cap="none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=7372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SCOPUS=1216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0" i="0" u="none" strike="noStrike" cap="none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Web of Science=4413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Google Scholar= 1743</a:t>
              </a:r>
              <a:r>
                <a:rPr lang="en-GB" sz="1800" b="0" i="0" u="none" strike="noStrike" cap="none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)</a:t>
              </a: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6662280" y="790327"/>
              <a:ext cx="5007300" cy="1406165"/>
            </a:xfrm>
            <a:prstGeom prst="rect">
              <a:avLst/>
            </a:prstGeom>
            <a:noFill/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Records identified through other sources, listed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(n = </a:t>
              </a:r>
              <a:r>
                <a:rPr lang="en-GB" sz="1800" b="0" i="0" u="none" strike="noStrike" cap="none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0)</a:t>
              </a: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2537523" y="3456461"/>
              <a:ext cx="3784200" cy="1098659"/>
            </a:xfrm>
            <a:prstGeom prst="rect">
              <a:avLst/>
            </a:prstGeom>
            <a:noFill/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Records after duplicates removed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(n </a:t>
              </a:r>
              <a:r>
                <a:rPr lang="en-GB" sz="1800" b="0" i="0" u="none" strike="noStrike" cap="none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=656 </a:t>
              </a:r>
              <a:r>
                <a:rPr lang="en-GB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)</a:t>
              </a: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184879" y="3456461"/>
              <a:ext cx="573900" cy="71100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13"/>
            <p:cNvSpPr txBox="1"/>
            <p:nvPr/>
          </p:nvSpPr>
          <p:spPr>
            <a:xfrm rot="16200000">
              <a:off x="-3055307" y="6752572"/>
              <a:ext cx="7054200" cy="51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Screening</a:t>
              </a:r>
              <a:endPara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2537523" y="4915122"/>
              <a:ext cx="3784200" cy="1112241"/>
            </a:xfrm>
            <a:prstGeom prst="rect">
              <a:avLst/>
            </a:prstGeom>
            <a:noFill/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Records after </a:t>
              </a:r>
              <a:r>
                <a:rPr lang="en-GB" sz="1800" b="0" i="0" u="none" strike="noStrike" cap="none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title/abstract </a:t>
              </a:r>
              <a:r>
                <a:rPr lang="en-GB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screening</a:t>
              </a: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(n </a:t>
              </a:r>
              <a:r>
                <a:rPr lang="en-GB" sz="1800" b="0" i="0" u="none" strike="noStrike" cap="none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=582 </a:t>
              </a:r>
              <a:r>
                <a:rPr lang="en-GB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)</a:t>
              </a: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2537523" y="6521981"/>
              <a:ext cx="3784200" cy="1208082"/>
            </a:xfrm>
            <a:prstGeom prst="rect">
              <a:avLst/>
            </a:prstGeom>
            <a:noFill/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Articles retrieved at full text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(n </a:t>
              </a:r>
              <a:r>
                <a:rPr lang="en-GB" sz="1800" b="0" i="0" u="none" strike="noStrike" cap="none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=582 </a:t>
              </a:r>
              <a:r>
                <a:rPr lang="en-GB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)</a:t>
              </a: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2537523" y="7895129"/>
              <a:ext cx="3784200" cy="942000"/>
            </a:xfrm>
            <a:prstGeom prst="rect">
              <a:avLst/>
            </a:prstGeom>
            <a:noFill/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Articles after full text screening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(n </a:t>
              </a:r>
              <a:r>
                <a:rPr lang="en-GB" sz="1800" b="0" i="0" u="none" strike="noStrike" cap="none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=502 </a:t>
              </a:r>
              <a:r>
                <a:rPr lang="en-GB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)</a:t>
              </a: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6662280" y="3456462"/>
              <a:ext cx="3784200" cy="1098658"/>
            </a:xfrm>
            <a:prstGeom prst="rect">
              <a:avLst/>
            </a:prstGeom>
            <a:noFill/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0" i="0" u="none" strike="noStrike" cap="none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Duplicates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(n </a:t>
              </a:r>
              <a:r>
                <a:rPr lang="en-GB" sz="1800" b="0" i="0" u="none" strike="noStrike" cap="none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=6716)</a:t>
              </a: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6662280" y="4915123"/>
              <a:ext cx="3784200" cy="1098633"/>
            </a:xfrm>
            <a:prstGeom prst="rect">
              <a:avLst/>
            </a:prstGeom>
            <a:noFill/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Excluded titles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(n </a:t>
              </a:r>
              <a:r>
                <a:rPr lang="en-GB" sz="1800" b="0" i="0" u="none" strike="noStrike" cap="none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=75 </a:t>
              </a:r>
              <a:r>
                <a:rPr lang="en-GB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)</a:t>
              </a: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6662280" y="6521981"/>
              <a:ext cx="3784200" cy="1208082"/>
            </a:xfrm>
            <a:prstGeom prst="rect">
              <a:avLst/>
            </a:prstGeom>
            <a:noFill/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0" i="0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Unretrievable</a:t>
              </a:r>
              <a:r>
                <a:rPr lang="en-GB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full texts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0" i="0" u="none" strike="noStrike" cap="none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(n =80 </a:t>
              </a:r>
              <a:r>
                <a:rPr lang="en-GB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)</a:t>
              </a: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6662280" y="7923705"/>
              <a:ext cx="3784200" cy="2643000"/>
            </a:xfrm>
            <a:prstGeom prst="rect">
              <a:avLst/>
            </a:prstGeom>
            <a:noFill/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Excluded full texts, with reasons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(n </a:t>
              </a:r>
              <a:r>
                <a:rPr lang="en-GB" sz="1800" b="0" i="0" u="none" strike="noStrike" cap="none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=80 </a:t>
              </a:r>
              <a:r>
                <a:rPr lang="en-GB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)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6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     Excluded on: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450850" marR="0" lvl="0" indent="-11271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Char char="•"/>
              </a:pPr>
              <a:r>
                <a:rPr lang="en-GB" sz="16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Population (n </a:t>
              </a:r>
              <a:r>
                <a:rPr lang="en-GB" sz="1600" b="0" i="0" u="none" strike="noStrike" cap="none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=22 </a:t>
              </a:r>
              <a:r>
                <a:rPr lang="en-GB" sz="16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)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450850" marR="0" lvl="0" indent="-11271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Char char="•"/>
              </a:pPr>
              <a:r>
                <a:rPr lang="en-GB" sz="16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Intervention/exposure (n </a:t>
              </a:r>
              <a:r>
                <a:rPr lang="en-GB" sz="1600" b="0" i="0" u="none" strike="noStrike" cap="none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=3 </a:t>
              </a:r>
              <a:r>
                <a:rPr lang="en-GB" sz="16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)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450850" marR="0" lvl="0" indent="-11271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Char char="•"/>
              </a:pPr>
              <a:r>
                <a:rPr lang="en-GB" sz="1600" b="0" i="0" u="none" strike="noStrike" cap="none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Outcome </a:t>
              </a:r>
              <a:r>
                <a:rPr lang="en-GB" sz="16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(n </a:t>
              </a:r>
              <a:r>
                <a:rPr lang="en-GB" sz="1600" b="0" i="0" u="none" strike="noStrike" cap="none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= 31 </a:t>
              </a:r>
              <a:r>
                <a:rPr lang="en-GB" sz="16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)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450850" marR="0" lvl="0" indent="-11271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Char char="•"/>
              </a:pPr>
              <a:r>
                <a:rPr lang="en-GB" sz="16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Study design (n = </a:t>
              </a:r>
              <a:r>
                <a:rPr lang="en-GB" sz="1600" b="0" i="0" u="none" strike="noStrike" cap="none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20)</a:t>
              </a:r>
              <a:endParaRPr lang="en-GB" dirty="0"/>
            </a:p>
            <a:p>
              <a:pPr marL="450850" marR="0" lvl="0" indent="-11271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Char char="•"/>
              </a:pPr>
              <a:r>
                <a:rPr lang="en-GB" sz="1400" b="0" i="0" u="none" strike="noStrike" cap="none" dirty="0" smtClean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Language (n=4)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184875" y="12159495"/>
              <a:ext cx="573900" cy="11616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3"/>
            <p:cNvSpPr txBox="1"/>
            <p:nvPr/>
          </p:nvSpPr>
          <p:spPr>
            <a:xfrm rot="16200000">
              <a:off x="-109000" y="12509195"/>
              <a:ext cx="1161600" cy="51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0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Synthesis</a:t>
              </a:r>
              <a:endPara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9" name="Google Shape;109;p13"/>
            <p:cNvCxnSpPr>
              <a:stCxn id="93" idx="2"/>
              <a:endCxn id="95" idx="0"/>
            </p:cNvCxnSpPr>
            <p:nvPr/>
          </p:nvCxnSpPr>
          <p:spPr>
            <a:xfrm rot="16200000" flipH="1">
              <a:off x="3493866" y="2520703"/>
              <a:ext cx="1259967" cy="611548"/>
            </a:xfrm>
            <a:prstGeom prst="bentConnector3">
              <a:avLst>
                <a:gd name="adj1" fmla="val 50000"/>
              </a:avLst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110" name="Google Shape;110;p13"/>
            <p:cNvCxnSpPr>
              <a:stCxn id="94" idx="2"/>
              <a:endCxn id="95" idx="0"/>
            </p:cNvCxnSpPr>
            <p:nvPr/>
          </p:nvCxnSpPr>
          <p:spPr>
            <a:xfrm rot="5400000">
              <a:off x="6167793" y="458323"/>
              <a:ext cx="1259969" cy="4736307"/>
            </a:xfrm>
            <a:prstGeom prst="bentConnector3">
              <a:avLst>
                <a:gd name="adj1" fmla="val 50000"/>
              </a:avLst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111" name="Google Shape;111;p13"/>
            <p:cNvCxnSpPr>
              <a:stCxn id="95" idx="3"/>
              <a:endCxn id="102" idx="1"/>
            </p:cNvCxnSpPr>
            <p:nvPr/>
          </p:nvCxnSpPr>
          <p:spPr>
            <a:xfrm>
              <a:off x="6321723" y="4005791"/>
              <a:ext cx="340557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112" name="Google Shape;112;p13"/>
            <p:cNvCxnSpPr>
              <a:stCxn id="98" idx="3"/>
              <a:endCxn id="103" idx="1"/>
            </p:cNvCxnSpPr>
            <p:nvPr/>
          </p:nvCxnSpPr>
          <p:spPr>
            <a:xfrm flipV="1">
              <a:off x="6321723" y="5464440"/>
              <a:ext cx="340557" cy="6803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114" name="Google Shape;114;p13"/>
            <p:cNvCxnSpPr>
              <a:stCxn id="100" idx="3"/>
              <a:endCxn id="105" idx="1"/>
            </p:cNvCxnSpPr>
            <p:nvPr/>
          </p:nvCxnSpPr>
          <p:spPr>
            <a:xfrm>
              <a:off x="6321723" y="7126022"/>
              <a:ext cx="340557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115" name="Google Shape;115;p13"/>
            <p:cNvCxnSpPr>
              <a:stCxn id="101" idx="3"/>
            </p:cNvCxnSpPr>
            <p:nvPr/>
          </p:nvCxnSpPr>
          <p:spPr>
            <a:xfrm>
              <a:off x="6321723" y="8366129"/>
              <a:ext cx="340500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116" name="Google Shape;116;p13"/>
            <p:cNvCxnSpPr>
              <a:stCxn id="95" idx="2"/>
              <a:endCxn id="98" idx="0"/>
            </p:cNvCxnSpPr>
            <p:nvPr/>
          </p:nvCxnSpPr>
          <p:spPr>
            <a:xfrm>
              <a:off x="4429623" y="4555120"/>
              <a:ext cx="0" cy="360002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117" name="Google Shape;117;p13"/>
            <p:cNvCxnSpPr>
              <a:stCxn id="98" idx="2"/>
              <a:endCxn id="100" idx="0"/>
            </p:cNvCxnSpPr>
            <p:nvPr/>
          </p:nvCxnSpPr>
          <p:spPr>
            <a:xfrm>
              <a:off x="4429623" y="6027363"/>
              <a:ext cx="0" cy="494618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119" name="Google Shape;119;p13"/>
            <p:cNvCxnSpPr/>
            <p:nvPr/>
          </p:nvCxnSpPr>
          <p:spPr>
            <a:xfrm>
              <a:off x="4418488" y="7725396"/>
              <a:ext cx="0" cy="1662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120" name="Google Shape;120;p13"/>
            <p:cNvCxnSpPr>
              <a:stCxn id="101" idx="2"/>
              <a:endCxn id="121" idx="0"/>
            </p:cNvCxnSpPr>
            <p:nvPr/>
          </p:nvCxnSpPr>
          <p:spPr>
            <a:xfrm>
              <a:off x="4429623" y="8837129"/>
              <a:ext cx="0" cy="20055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123" name="Google Shape;123;p13"/>
            <p:cNvSpPr/>
            <p:nvPr/>
          </p:nvSpPr>
          <p:spPr>
            <a:xfrm>
              <a:off x="2526273" y="12287819"/>
              <a:ext cx="3784200" cy="942000"/>
            </a:xfrm>
            <a:prstGeom prst="rect">
              <a:avLst/>
            </a:prstGeom>
            <a:noFill/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Studies included in the systematic map database and narrative synthesis</a:t>
              </a: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(n </a:t>
              </a:r>
              <a:r>
                <a:rPr lang="en-GB" sz="1800" b="0" i="0" u="none" strike="noStrike" cap="none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=502 </a:t>
              </a:r>
              <a:r>
                <a:rPr lang="en-GB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)</a:t>
              </a: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13"/>
            <p:cNvSpPr/>
            <p:nvPr/>
          </p:nvSpPr>
          <p:spPr>
            <a:xfrm>
              <a:off x="1314425" y="9323062"/>
              <a:ext cx="2503800" cy="942000"/>
            </a:xfrm>
            <a:prstGeom prst="rect">
              <a:avLst/>
            </a:prstGeom>
            <a:noFill/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Pre-screened articles from other sources (n = )</a:t>
              </a: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25" name="Google Shape;125;p13"/>
            <p:cNvCxnSpPr>
              <a:stCxn id="124" idx="3"/>
            </p:cNvCxnSpPr>
            <p:nvPr/>
          </p:nvCxnSpPr>
          <p:spPr>
            <a:xfrm>
              <a:off x="3818225" y="9794062"/>
              <a:ext cx="617400" cy="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126" name="Google Shape;126;p13"/>
            <p:cNvSpPr txBox="1"/>
            <p:nvPr/>
          </p:nvSpPr>
          <p:spPr>
            <a:xfrm>
              <a:off x="739564" y="252925"/>
              <a:ext cx="57996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ROSES Flow Diagram for Systematic Maps. Version 1.0</a:t>
              </a:r>
              <a:endParaRPr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13"/>
            <p:cNvSpPr/>
            <p:nvPr/>
          </p:nvSpPr>
          <p:spPr>
            <a:xfrm>
              <a:off x="2537523" y="10842715"/>
              <a:ext cx="3784200" cy="942000"/>
            </a:xfrm>
            <a:prstGeom prst="rect">
              <a:avLst/>
            </a:prstGeom>
            <a:solidFill>
              <a:schemeClr val="lt1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Articles / Studies included after full text screening</a:t>
              </a: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0" i="0" u="none" strike="noStrike" cap="none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(n =502)</a:t>
              </a: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27" name="Google Shape;127;p13"/>
            <p:cNvCxnSpPr>
              <a:stCxn id="121" idx="2"/>
              <a:endCxn id="123" idx="0"/>
            </p:cNvCxnSpPr>
            <p:nvPr/>
          </p:nvCxnSpPr>
          <p:spPr>
            <a:xfrm flipH="1">
              <a:off x="4418523" y="11784715"/>
              <a:ext cx="11100" cy="5031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128" name="Google Shape;128;p13"/>
            <p:cNvSpPr txBox="1"/>
            <p:nvPr/>
          </p:nvSpPr>
          <p:spPr>
            <a:xfrm>
              <a:off x="212897" y="10841133"/>
              <a:ext cx="1296300" cy="1015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000" b="0" i="0" u="none" strike="noStrike" cap="none">
                  <a:solidFill>
                    <a:srgbClr val="BFBFBF"/>
                  </a:solidFill>
                  <a:latin typeface="Calibri"/>
                  <a:ea typeface="Calibri"/>
                  <a:cs typeface="Calibri"/>
                  <a:sym typeface="Calibri"/>
                </a:rPr>
                <a:t>Articles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000" b="0" i="0" u="none" strike="noStrike" cap="none">
                  <a:solidFill>
                    <a:srgbClr val="BFBFBF"/>
                  </a:solidFill>
                  <a:latin typeface="Calibri"/>
                  <a:ea typeface="Calibri"/>
                  <a:cs typeface="Calibri"/>
                  <a:sym typeface="Calibri"/>
                </a:rPr>
                <a:t>Studies</a:t>
              </a:r>
              <a:endParaRPr sz="2000" b="0" i="0" u="none" strike="noStrike" cap="none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2985</TotalTime>
  <Words>217</Words>
  <Application>Microsoft Macintosh PowerPoint</Application>
  <PresentationFormat>Personalizado</PresentationFormat>
  <Paragraphs>42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Presentación de PowerPoint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Usuario de Microsoft Office</cp:lastModifiedBy>
  <cp:revision>15</cp:revision>
  <dcterms:modified xsi:type="dcterms:W3CDTF">2022-04-26T20:54:15Z</dcterms:modified>
</cp:coreProperties>
</file>